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0"/>
  </p:notesMasterIdLst>
  <p:sldIdLst>
    <p:sldId id="256" r:id="rId2"/>
    <p:sldId id="258" r:id="rId3"/>
    <p:sldId id="257" r:id="rId4"/>
    <p:sldId id="263" r:id="rId5"/>
    <p:sldId id="260" r:id="rId6"/>
    <p:sldId id="262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77924" autoAdjust="0"/>
  </p:normalViewPr>
  <p:slideViewPr>
    <p:cSldViewPr snapToGrid="0">
      <p:cViewPr>
        <p:scale>
          <a:sx n="75" d="100"/>
          <a:sy n="75" d="100"/>
        </p:scale>
        <p:origin x="9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E0CC8-063D-4987-8197-5677EBDAB129}" type="datetimeFigureOut">
              <a:rPr lang="ru-RU" smtClean="0"/>
              <a:t>11.02.2021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4DD89-B1BA-43B2-BACD-771EAEF41A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4378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4DD89-B1BA-43B2-BACD-771EAEF41A6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1391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B4DD89-B1BA-43B2-BACD-771EAEF41A6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451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085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970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741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54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31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193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292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7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473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517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119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175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8.pn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65678" y="1102819"/>
            <a:ext cx="8001000" cy="2243668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Игра развивающая </a:t>
            </a:r>
            <a:r>
              <a:rPr lang="en-US" dirty="0" smtClean="0"/>
              <a:t>“</a:t>
            </a:r>
            <a:r>
              <a:rPr lang="ru-RU" dirty="0" smtClean="0"/>
              <a:t>К</a:t>
            </a:r>
            <a:r>
              <a:rPr lang="ru-RU" dirty="0" smtClean="0"/>
              <a:t>рестики-Нолики</a:t>
            </a:r>
            <a:r>
              <a:rPr lang="en-US" dirty="0" smtClean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7800" y="4114800"/>
            <a:ext cx="10564812" cy="1407620"/>
          </a:xfrm>
        </p:spPr>
        <p:txBody>
          <a:bodyPr>
            <a:noAutofit/>
          </a:bodyPr>
          <a:lstStyle/>
          <a:p>
            <a:r>
              <a:rPr lang="ru-RU" sz="1600" b="1" spc="0" dirty="0">
                <a:solidFill>
                  <a:schemeClr val="tx1"/>
                </a:solidFill>
                <a:latin typeface="+mn-lt"/>
              </a:rPr>
              <a:t>Выполнил:</a:t>
            </a:r>
          </a:p>
          <a:p>
            <a:r>
              <a:rPr lang="ru-RU" sz="1600" spc="0" dirty="0">
                <a:solidFill>
                  <a:schemeClr val="tx1"/>
                </a:solidFill>
                <a:latin typeface="+mn-lt"/>
              </a:rPr>
              <a:t>М</a:t>
            </a:r>
            <a:r>
              <a:rPr lang="ru-RU" sz="1600" spc="0" dirty="0" smtClean="0">
                <a:solidFill>
                  <a:schemeClr val="tx1"/>
                </a:solidFill>
                <a:latin typeface="+mn-lt"/>
              </a:rPr>
              <a:t>азаев </a:t>
            </a:r>
            <a:r>
              <a:rPr lang="ru-RU" sz="1600" spc="0" dirty="0" smtClean="0">
                <a:solidFill>
                  <a:schemeClr val="tx1"/>
                </a:solidFill>
                <a:latin typeface="+mn-lt"/>
              </a:rPr>
              <a:t>Илья</a:t>
            </a:r>
            <a:endParaRPr lang="ru-RU" sz="1600" spc="0" dirty="0">
              <a:solidFill>
                <a:schemeClr val="tx1"/>
              </a:solidFill>
              <a:latin typeface="+mn-lt"/>
            </a:endParaRPr>
          </a:p>
          <a:p>
            <a:r>
              <a:rPr lang="ru-RU" sz="1600" spc="0" dirty="0">
                <a:solidFill>
                  <a:schemeClr val="tx1"/>
                </a:solidFill>
                <a:latin typeface="+mn-lt"/>
              </a:rPr>
              <a:t>Ученик </a:t>
            </a:r>
            <a:r>
              <a:rPr lang="ru-RU" sz="1600" spc="0" dirty="0" smtClean="0">
                <a:solidFill>
                  <a:schemeClr val="tx1"/>
                </a:solidFill>
                <a:latin typeface="+mn-lt"/>
              </a:rPr>
              <a:t>10</a:t>
            </a:r>
            <a:r>
              <a:rPr lang="en-US" sz="1600" spc="0" dirty="0" smtClean="0">
                <a:solidFill>
                  <a:schemeClr val="tx1"/>
                </a:solidFill>
                <a:latin typeface="+mn-lt"/>
              </a:rPr>
              <a:t> </a:t>
            </a:r>
            <a:r>
              <a:rPr lang="ru-RU" sz="1600" spc="0" dirty="0">
                <a:solidFill>
                  <a:schemeClr val="tx1"/>
                </a:solidFill>
                <a:latin typeface="+mn-lt"/>
              </a:rPr>
              <a:t>класса </a:t>
            </a:r>
            <a:r>
              <a:rPr lang="ru-RU" sz="1600" spc="0" dirty="0" smtClean="0">
                <a:solidFill>
                  <a:schemeClr val="tx1"/>
                </a:solidFill>
                <a:latin typeface="+mn-lt"/>
              </a:rPr>
              <a:t>ГАОУ </a:t>
            </a:r>
            <a:r>
              <a:rPr lang="en-US" sz="1600" spc="0" dirty="0" smtClean="0">
                <a:solidFill>
                  <a:schemeClr val="tx1"/>
                </a:solidFill>
                <a:latin typeface="+mn-lt"/>
              </a:rPr>
              <a:t>“</a:t>
            </a:r>
            <a:r>
              <a:rPr lang="ru-RU" sz="1600" spc="0" dirty="0" smtClean="0">
                <a:solidFill>
                  <a:schemeClr val="tx1"/>
                </a:solidFill>
                <a:latin typeface="+mn-lt"/>
              </a:rPr>
              <a:t>Школа </a:t>
            </a:r>
            <a:r>
              <a:rPr lang="ru-RU" sz="1600" spc="0" dirty="0" smtClean="0">
                <a:solidFill>
                  <a:schemeClr val="tx1"/>
                </a:solidFill>
                <a:latin typeface="+mn-lt"/>
              </a:rPr>
              <a:t>№1518</a:t>
            </a:r>
            <a:r>
              <a:rPr lang="en-US" sz="1600" spc="0" dirty="0" smtClean="0">
                <a:solidFill>
                  <a:schemeClr val="tx1"/>
                </a:solidFill>
                <a:latin typeface="+mn-lt"/>
              </a:rPr>
              <a:t>”</a:t>
            </a:r>
            <a:endParaRPr lang="ru-RU" sz="1600" spc="0" dirty="0">
              <a:solidFill>
                <a:schemeClr val="tx1"/>
              </a:solidFill>
              <a:latin typeface="+mn-lt"/>
            </a:endParaRPr>
          </a:p>
          <a:p>
            <a:r>
              <a:rPr lang="ru-RU" sz="1600" b="1" spc="0" dirty="0">
                <a:solidFill>
                  <a:schemeClr val="tx1"/>
                </a:solidFill>
                <a:latin typeface="+mn-lt"/>
              </a:rPr>
              <a:t>Руководитель: </a:t>
            </a:r>
          </a:p>
          <a:p>
            <a:r>
              <a:rPr lang="ru-RU" sz="1600" spc="0" dirty="0" smtClean="0">
                <a:solidFill>
                  <a:schemeClr val="tx1"/>
                </a:solidFill>
                <a:latin typeface="+mn-lt"/>
              </a:rPr>
              <a:t>Саитов Шамиль </a:t>
            </a:r>
            <a:r>
              <a:rPr lang="ru-RU" sz="1600" spc="0" dirty="0" err="1" smtClean="0">
                <a:solidFill>
                  <a:schemeClr val="tx1"/>
                </a:solidFill>
                <a:latin typeface="+mn-lt"/>
              </a:rPr>
              <a:t>Рашитович</a:t>
            </a:r>
            <a:endParaRPr lang="ru-RU" sz="1600" spc="0" dirty="0" smtClean="0">
              <a:solidFill>
                <a:schemeClr val="tx1"/>
              </a:solidFill>
              <a:latin typeface="+mn-lt"/>
            </a:endParaRPr>
          </a:p>
          <a:p>
            <a:r>
              <a:rPr lang="ru-RU" sz="1600" spc="0" dirty="0" smtClean="0">
                <a:solidFill>
                  <a:schemeClr val="tx1"/>
                </a:solidFill>
                <a:latin typeface="+mn-lt"/>
              </a:rPr>
              <a:t>Г. Москва 2021</a:t>
            </a:r>
            <a:endParaRPr lang="ru-RU" sz="1600" spc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4279" l="9970" r="89955">
                        <a14:backgroundMark x1="54340" y1="14120" x2="54340" y2="14120"/>
                        <a14:backgroundMark x1="55580" y1="10880" x2="55580" y2="108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89" y="1263687"/>
            <a:ext cx="4154311" cy="311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99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80532" y="406398"/>
            <a:ext cx="8338079" cy="982135"/>
          </a:xfrm>
        </p:spPr>
        <p:txBody>
          <a:bodyPr/>
          <a:lstStyle/>
          <a:p>
            <a:r>
              <a:rPr lang="ru-RU" dirty="0" smtClean="0"/>
              <a:t>Актуальность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1727200"/>
            <a:ext cx="10847388" cy="4580467"/>
          </a:xfrm>
        </p:spPr>
        <p:txBody>
          <a:bodyPr>
            <a:normAutofit/>
          </a:bodyPr>
          <a:lstStyle/>
          <a:p>
            <a:pPr lvl="1"/>
            <a:r>
              <a:rPr lang="ru-RU" dirty="0"/>
              <a:t>Современные дети все более в раннем возрасте начинают </a:t>
            </a:r>
            <a:r>
              <a:rPr lang="ru-RU" dirty="0" smtClean="0"/>
              <a:t>взаимодействовать </a:t>
            </a:r>
            <a:r>
              <a:rPr lang="ru-RU" dirty="0"/>
              <a:t>гаджетами, </a:t>
            </a:r>
            <a:r>
              <a:rPr lang="ru-RU" dirty="0" smtClean="0"/>
              <a:t>смартфонами, интерактивными игрушками. </a:t>
            </a:r>
            <a:r>
              <a:rPr lang="ru-RU" dirty="0"/>
              <a:t>Поэтому </a:t>
            </a:r>
            <a:r>
              <a:rPr lang="ru-RU" dirty="0" smtClean="0"/>
              <a:t>идея создать </a:t>
            </a:r>
            <a:r>
              <a:rPr lang="ru-RU" dirty="0"/>
              <a:t>игру, </a:t>
            </a:r>
            <a:r>
              <a:rPr lang="ru-RU" dirty="0" smtClean="0"/>
              <a:t>которая могла бы не только соответствовать современному интересу детей к гаджетам, но и помочь развивать мелкую моторику ребенка, его способности к логическому мышлению </a:t>
            </a:r>
            <a:r>
              <a:rPr lang="ru-RU" dirty="0"/>
              <a:t>показалась интересной.</a:t>
            </a:r>
            <a:endParaRPr lang="ru-RU" i="1" dirty="0"/>
          </a:p>
          <a:p>
            <a:r>
              <a:rPr lang="ru-RU" dirty="0"/>
              <a:t>			</a:t>
            </a:r>
            <a:endParaRPr lang="ru-RU" i="1" dirty="0"/>
          </a:p>
          <a:p>
            <a:pPr lvl="1"/>
            <a:r>
              <a:rPr lang="ru-RU" dirty="0" smtClean="0">
                <a:solidFill>
                  <a:schemeClr val="tx1"/>
                </a:solidFill>
              </a:rPr>
              <a:t>Проект </a:t>
            </a:r>
            <a:r>
              <a:rPr lang="ru-RU" dirty="0">
                <a:solidFill>
                  <a:schemeClr val="tx1"/>
                </a:solidFill>
              </a:rPr>
              <a:t>направлен на облегчение процесса тренировки внимания и моторики у </a:t>
            </a:r>
            <a:r>
              <a:rPr lang="ru-RU" dirty="0" smtClean="0">
                <a:solidFill>
                  <a:schemeClr val="tx1"/>
                </a:solidFill>
              </a:rPr>
              <a:t>детей. </a:t>
            </a:r>
            <a:r>
              <a:rPr lang="ru-RU" dirty="0">
                <a:solidFill>
                  <a:schemeClr val="tx1"/>
                </a:solidFill>
              </a:rPr>
              <a:t>Игра превращает монотонные занятия в интерактивный и увлекательный процесс для </a:t>
            </a:r>
            <a:r>
              <a:rPr lang="ru-RU" dirty="0" smtClean="0">
                <a:solidFill>
                  <a:schemeClr val="tx1"/>
                </a:solidFill>
              </a:rPr>
              <a:t>детей</a:t>
            </a:r>
            <a:r>
              <a:rPr lang="ru-RU" dirty="0">
                <a:solidFill>
                  <a:schemeClr val="tx1"/>
                </a:solidFill>
              </a:rPr>
              <a:t>.</a:t>
            </a:r>
            <a:endParaRPr lang="ru-RU" dirty="0">
              <a:solidFill>
                <a:schemeClr val="tx1"/>
              </a:solidFill>
            </a:endParaRPr>
          </a:p>
          <a:p>
            <a:endParaRPr lang="ru-RU" dirty="0">
              <a:solidFill>
                <a:schemeClr val="tx1"/>
              </a:solidFill>
            </a:endParaRPr>
          </a:p>
          <a:p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13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3789" y="240632"/>
            <a:ext cx="7779668" cy="1539151"/>
          </a:xfrm>
        </p:spPr>
        <p:txBody>
          <a:bodyPr/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9057" y="3175446"/>
            <a:ext cx="8534400" cy="3615267"/>
          </a:xfrm>
        </p:spPr>
        <p:txBody>
          <a:bodyPr/>
          <a:lstStyle/>
          <a:p>
            <a:r>
              <a:rPr lang="ru-RU" dirty="0"/>
              <a:t>Целью работы является разработка и </a:t>
            </a:r>
            <a:r>
              <a:rPr lang="ru-RU" dirty="0" smtClean="0"/>
              <a:t>создание интерактивной </a:t>
            </a:r>
            <a:r>
              <a:rPr lang="ru-RU" dirty="0"/>
              <a:t>игры “Крестики-Нолики” для развития мелкой моторики и логического мышления у </a:t>
            </a:r>
            <a:r>
              <a:rPr lang="ru-RU" dirty="0" smtClean="0"/>
              <a:t>детей младшего возраста. </a:t>
            </a:r>
            <a:endParaRPr lang="ru-RU" i="1" dirty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47" b="98615" l="5078" r="96094">
                        <a14:foregroundMark x1="25391" y1="19668" x2="25391" y2="19668"/>
                        <a14:foregroundMark x1="52148" y1="13296" x2="52148" y2="13296"/>
                        <a14:foregroundMark x1="25391" y1="42936" x2="25391" y2="42936"/>
                        <a14:foregroundMark x1="14063" y1="32964" x2="14063" y2="32964"/>
                        <a14:foregroundMark x1="23438" y1="78116" x2="23438" y2="78116"/>
                        <a14:foregroundMark x1="76172" y1="78393" x2="76172" y2="783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990" y="-326635"/>
            <a:ext cx="487680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78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0"/>
            <a:ext cx="8534400" cy="1507067"/>
          </a:xfrm>
        </p:spPr>
        <p:txBody>
          <a:bodyPr/>
          <a:lstStyle/>
          <a:p>
            <a:r>
              <a:rPr lang="ru-RU" dirty="0" smtClean="0"/>
              <a:t>Аналоги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000" b="92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946" y="1161627"/>
            <a:ext cx="4578773" cy="457877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2" y="1683343"/>
            <a:ext cx="3918268" cy="397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04747" y="0"/>
            <a:ext cx="8534400" cy="1507067"/>
          </a:xfrm>
        </p:spPr>
        <p:txBody>
          <a:bodyPr/>
          <a:lstStyle/>
          <a:p>
            <a:r>
              <a:rPr lang="ru-RU" dirty="0" smtClean="0"/>
              <a:t>Конструкция устройства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5" y="2994549"/>
            <a:ext cx="3751976" cy="3328685"/>
          </a:xfrm>
          <a:prstGeom prst="rect">
            <a:avLst/>
          </a:prstGeom>
        </p:spPr>
      </p:pic>
      <p:pic>
        <p:nvPicPr>
          <p:cNvPr id="1026" name="Picture 2" descr="20210201_111804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409" y="4939347"/>
            <a:ext cx="1706563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020" b="98993" l="3983" r="9838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39876" y="2364678"/>
            <a:ext cx="4013200" cy="2574669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94279" l="9970" r="89955">
                        <a14:backgroundMark x1="54340" y1="14120" x2="54340" y2="14120"/>
                        <a14:backgroundMark x1="55580" y1="10880" x2="55580" y2="108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703" y="1574801"/>
            <a:ext cx="7266697" cy="545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169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67732"/>
            <a:ext cx="8534400" cy="1507067"/>
          </a:xfrm>
        </p:spPr>
        <p:txBody>
          <a:bodyPr/>
          <a:lstStyle/>
          <a:p>
            <a:r>
              <a:rPr lang="ru-RU" dirty="0" smtClean="0"/>
              <a:t>Немного алгоритма</a:t>
            </a:r>
            <a:r>
              <a:rPr lang="en-US" dirty="0" smtClean="0"/>
              <a:t>:</a:t>
            </a:r>
            <a:endParaRPr lang="ru-RU" dirty="0"/>
          </a:p>
        </p:txBody>
      </p:sp>
      <p:pic>
        <p:nvPicPr>
          <p:cNvPr id="4" name="Объект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4833" y="2009615"/>
            <a:ext cx="8062659" cy="369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124653"/>
            <a:ext cx="8534400" cy="1507067"/>
          </a:xfrm>
        </p:spPr>
        <p:txBody>
          <a:bodyPr/>
          <a:lstStyle/>
          <a:p>
            <a:r>
              <a:rPr lang="ru-RU" dirty="0" smtClean="0"/>
              <a:t>выводы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2360364"/>
            <a:ext cx="8534400" cy="3615267"/>
          </a:xfrm>
        </p:spPr>
        <p:txBody>
          <a:bodyPr/>
          <a:lstStyle/>
          <a:p>
            <a:pPr lvl="1"/>
            <a:r>
              <a:rPr lang="ru-RU" dirty="0"/>
              <a:t>В результате работы над проектом удалось создать прототип интерактивной игры “Крестики-Нолики”, демонстрирующий весь задуманный функционал. Проработана эргономика и удобство игры.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2801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26917" y="2661031"/>
            <a:ext cx="8508024" cy="1562651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6" b="99024" l="0" r="100000">
                        <a14:foregroundMark x1="30909" y1="11220" x2="30909" y2="11220"/>
                        <a14:foregroundMark x1="83636" y1="15610" x2="83636" y2="15610"/>
                        <a14:foregroundMark x1="57727" y1="49268" x2="57727" y2="49268"/>
                        <a14:foregroundMark x1="40455" y1="54634" x2="45000" y2="57073"/>
                        <a14:foregroundMark x1="19091" y1="46341" x2="24091" y2="52683"/>
                        <a14:foregroundMark x1="10909" y1="51707" x2="12273" y2="58049"/>
                        <a14:foregroundMark x1="11364" y1="81951" x2="15909" y2="86829"/>
                        <a14:foregroundMark x1="52727" y1="75610" x2="57727" y2="8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817" y="884317"/>
            <a:ext cx="2095500" cy="195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61399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1989</TotalTime>
  <Words>140</Words>
  <Application>Microsoft Office PowerPoint</Application>
  <PresentationFormat>Широкоэкранный</PresentationFormat>
  <Paragraphs>21</Paragraphs>
  <Slides>8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Ретро</vt:lpstr>
      <vt:lpstr>Игра развивающая “Крестики-Нолики”</vt:lpstr>
      <vt:lpstr>Актуальность проекта</vt:lpstr>
      <vt:lpstr>Цель проекта</vt:lpstr>
      <vt:lpstr>Аналоги</vt:lpstr>
      <vt:lpstr>Конструкция устройства</vt:lpstr>
      <vt:lpstr>Немного алгоритма:</vt:lpstr>
      <vt:lpstr>выводы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развивающая “крестики-нолики”</dc:title>
  <dc:creator>Ilya Mazaev</dc:creator>
  <cp:lastModifiedBy>Ilya Mazaev</cp:lastModifiedBy>
  <cp:revision>33</cp:revision>
  <dcterms:created xsi:type="dcterms:W3CDTF">2021-02-01T12:23:31Z</dcterms:created>
  <dcterms:modified xsi:type="dcterms:W3CDTF">2021-02-11T17:50:01Z</dcterms:modified>
</cp:coreProperties>
</file>